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1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PROGRAMMING IN VISUAL BASIC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FEATURES OF VISUAL BASIC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FEATURES OF VISUAL BASIC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56388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sz="5100" b="1" dirty="0" smtClean="0"/>
              <a:t>	 IDE:</a:t>
            </a:r>
          </a:p>
          <a:p>
            <a:r>
              <a:rPr lang="en-US" dirty="0" smtClean="0"/>
              <a:t>IDE </a:t>
            </a:r>
            <a:r>
              <a:rPr lang="en-US" dirty="0" smtClean="0"/>
              <a:t>Integrated Development Environment (IDE) consists of inbuilt compiler, debugger, editors, and automation tools for easy development of code. </a:t>
            </a:r>
            <a:endParaRPr lang="en-US" dirty="0" smtClean="0"/>
          </a:p>
          <a:p>
            <a:r>
              <a:rPr lang="en-US" dirty="0" smtClean="0"/>
              <a:t>Visual </a:t>
            </a:r>
            <a:r>
              <a:rPr lang="en-US" dirty="0" smtClean="0"/>
              <a:t>Basic.net 2006 IDE can be accessed by opening a new project. </a:t>
            </a:r>
            <a:endParaRPr lang="en-US" dirty="0" smtClean="0"/>
          </a:p>
          <a:p>
            <a:r>
              <a:rPr lang="en-US" dirty="0" smtClean="0"/>
              <a:t>IDE </a:t>
            </a:r>
            <a:r>
              <a:rPr lang="en-US" dirty="0" smtClean="0"/>
              <a:t>was first introduced with version 5.0 and Integrated Development Environment of Visual Studio.net 2008 had undergone minor design changes. </a:t>
            </a:r>
            <a:endParaRPr lang="en-US" dirty="0" smtClean="0"/>
          </a:p>
          <a:p>
            <a:r>
              <a:rPr lang="en-US" dirty="0" smtClean="0"/>
              <a:t>VB </a:t>
            </a:r>
            <a:r>
              <a:rPr lang="en-US" dirty="0" smtClean="0"/>
              <a:t>IDE consists of Solution Explorer, Toolbox, Form, Properties Window, and Menu Bar.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 smtClean="0"/>
              <a:t>Visual Studio windows related to a project are combined together and placed at certain locations on the screen.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 smtClean="0"/>
              <a:t>type of IDE is known as Multiple Document Interface or MDI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 smtClean="0"/>
              <a:t>It also having the great feature called as drag and drop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 smtClean="0"/>
              <a:t>We can drag &amp; the drop the controls without writing single line of </a:t>
            </a:r>
            <a:r>
              <a:rPr lang="en-US" dirty="0" smtClean="0"/>
              <a:t>coding.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FEATURES OF VISUAL BASIC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5800" b="1" dirty="0" smtClean="0"/>
              <a:t>GUI</a:t>
            </a:r>
            <a:r>
              <a:rPr lang="en-US" dirty="0" smtClean="0"/>
              <a:t>:</a:t>
            </a:r>
          </a:p>
          <a:p>
            <a:r>
              <a:rPr lang="en-US" sz="3600" dirty="0" smtClean="0"/>
              <a:t>GUI </a:t>
            </a:r>
            <a:r>
              <a:rPr lang="en-US" sz="3600" dirty="0" smtClean="0"/>
              <a:t>Interface or User Interface VB is a Graphical User Interface (GUI) language. </a:t>
            </a:r>
            <a:endParaRPr lang="en-US" sz="3600" dirty="0" smtClean="0"/>
          </a:p>
          <a:p>
            <a:r>
              <a:rPr lang="en-US" sz="3600" dirty="0" smtClean="0"/>
              <a:t>This </a:t>
            </a:r>
            <a:r>
              <a:rPr lang="en-US" sz="3600" dirty="0" smtClean="0"/>
              <a:t>means that a VB program will always show something on the screen that the user can interact with (usually via mouse and keyboard) to get a job done. </a:t>
            </a:r>
            <a:endParaRPr lang="en-US" sz="3600" dirty="0" smtClean="0"/>
          </a:p>
          <a:p>
            <a:r>
              <a:rPr lang="en-US" sz="3600" dirty="0" smtClean="0"/>
              <a:t>The </a:t>
            </a:r>
            <a:r>
              <a:rPr lang="en-US" sz="3600" dirty="0" smtClean="0"/>
              <a:t>first step in building the VB program is to get the GUI items on the screen. </a:t>
            </a:r>
            <a:endParaRPr lang="en-US" sz="3600" dirty="0" smtClean="0"/>
          </a:p>
          <a:p>
            <a:r>
              <a:rPr lang="en-US" sz="3600" dirty="0" smtClean="0"/>
              <a:t>This </a:t>
            </a:r>
            <a:r>
              <a:rPr lang="en-US" sz="3600" dirty="0" smtClean="0"/>
              <a:t>is done via pull-down menus that list the available graphical objects. </a:t>
            </a:r>
            <a:r>
              <a:rPr lang="en-US" sz="3600" dirty="0" smtClean="0"/>
              <a:t> </a:t>
            </a:r>
            <a:r>
              <a:rPr lang="en-US" sz="3600" dirty="0" smtClean="0"/>
              <a:t>Right clicking </a:t>
            </a:r>
            <a:r>
              <a:rPr lang="en-US" sz="3600" dirty="0" smtClean="0"/>
              <a:t>allows us </a:t>
            </a:r>
            <a:r>
              <a:rPr lang="en-US" sz="3600" dirty="0" smtClean="0"/>
              <a:t>to write code. </a:t>
            </a:r>
            <a:endParaRPr lang="en-US" sz="3600" dirty="0" smtClean="0"/>
          </a:p>
          <a:p>
            <a:r>
              <a:rPr lang="en-US" sz="3600" dirty="0" smtClean="0"/>
              <a:t>For </a:t>
            </a:r>
            <a:r>
              <a:rPr lang="en-US" sz="3600" dirty="0" smtClean="0"/>
              <a:t>example, if the GUI item is a switch, left-clicking would allow the programmer to say how big the switch was, how it was labeled and where on the screen it is positioned. </a:t>
            </a:r>
            <a:endParaRPr lang="en-US" sz="3600" dirty="0" smtClean="0"/>
          </a:p>
          <a:p>
            <a:r>
              <a:rPr lang="en-US" sz="3600" dirty="0" smtClean="0"/>
              <a:t>Right-clicking </a:t>
            </a:r>
            <a:r>
              <a:rPr lang="en-US" sz="3600" dirty="0" smtClean="0"/>
              <a:t>on the switch would bring up a window that allows the programmer to write the code that describes what happens when the user clicks the switch.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FEATURES OF VISUAL BASIC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4200" b="1" dirty="0" smtClean="0"/>
              <a:t>OBJECT ORIENTED:</a:t>
            </a:r>
          </a:p>
          <a:p>
            <a:r>
              <a:rPr lang="en-US" sz="2900" dirty="0" smtClean="0"/>
              <a:t>Object </a:t>
            </a:r>
            <a:r>
              <a:rPr lang="en-US" sz="2900" dirty="0" smtClean="0"/>
              <a:t>Oriented Object Oriented Programming (OOP) is a concept where the programmer thinks of the program in "objects" (however abstract the objects may be) that interact with each other. </a:t>
            </a:r>
            <a:endParaRPr lang="en-US" sz="2900" dirty="0" smtClean="0"/>
          </a:p>
          <a:p>
            <a:r>
              <a:rPr lang="en-US" sz="2900" dirty="0" smtClean="0"/>
              <a:t>In </a:t>
            </a:r>
            <a:r>
              <a:rPr lang="en-US" sz="2900" dirty="0" smtClean="0"/>
              <a:t>OOP, all the code associated with that object is in one place. </a:t>
            </a:r>
            <a:endParaRPr lang="en-US" sz="2900" dirty="0" smtClean="0"/>
          </a:p>
          <a:p>
            <a:r>
              <a:rPr lang="en-US" sz="2900" dirty="0" smtClean="0"/>
              <a:t>Once </a:t>
            </a:r>
            <a:r>
              <a:rPr lang="en-US" sz="2900" dirty="0" smtClean="0"/>
              <a:t>again, VB forces this good programming practice</a:t>
            </a:r>
            <a:r>
              <a:rPr lang="en-US" sz="2900" dirty="0" smtClean="0"/>
              <a:t>.</a:t>
            </a:r>
          </a:p>
          <a:p>
            <a:r>
              <a:rPr lang="en-US" sz="2900" dirty="0" smtClean="0"/>
              <a:t> </a:t>
            </a:r>
            <a:r>
              <a:rPr lang="en-US" sz="2900" dirty="0" smtClean="0"/>
              <a:t>The GUI items are the objects and all the code associated with the object are just a click away. </a:t>
            </a:r>
            <a:endParaRPr lang="en-US" sz="2900" dirty="0" smtClean="0"/>
          </a:p>
          <a:p>
            <a:r>
              <a:rPr lang="en-US" sz="2900" dirty="0" smtClean="0"/>
              <a:t>This </a:t>
            </a:r>
            <a:r>
              <a:rPr lang="en-US" sz="2900" dirty="0" smtClean="0"/>
              <a:t>natural way of enforcing good programming practices--- plus the ease of programming in BASIC---is exactly why VB has found so many devoted fans.</a:t>
            </a:r>
            <a:endParaRPr lang="en-US" sz="2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FEATURES OF VISUAL BASIC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4200" b="1" dirty="0" smtClean="0"/>
              <a:t>EVENT DRIVEN PROGRAMMING:</a:t>
            </a:r>
          </a:p>
          <a:p>
            <a:r>
              <a:rPr lang="en-US" dirty="0" smtClean="0"/>
              <a:t>Event </a:t>
            </a:r>
            <a:r>
              <a:rPr lang="en-US" dirty="0" smtClean="0"/>
              <a:t>Driven Programming </a:t>
            </a:r>
            <a:r>
              <a:rPr lang="en-US" dirty="0" smtClean="0"/>
              <a:t>is </a:t>
            </a:r>
            <a:r>
              <a:rPr lang="en-US" dirty="0" smtClean="0"/>
              <a:t>a programming paradigm in which the flow of program execution is determined by </a:t>
            </a:r>
            <a:r>
              <a:rPr lang="en-US" dirty="0" smtClean="0"/>
              <a:t>events.</a:t>
            </a:r>
          </a:p>
          <a:p>
            <a:r>
              <a:rPr lang="en-US" dirty="0" smtClean="0"/>
              <a:t>F</a:t>
            </a:r>
            <a:r>
              <a:rPr lang="en-US" dirty="0" smtClean="0"/>
              <a:t>or </a:t>
            </a:r>
            <a:r>
              <a:rPr lang="en-US" dirty="0" smtClean="0"/>
              <a:t>example a user action such as a mouse click, key press, or a message from the operating system or another program is known as the Event Driven Programming. </a:t>
            </a:r>
            <a:endParaRPr lang="en-US" dirty="0" smtClean="0"/>
          </a:p>
          <a:p>
            <a:r>
              <a:rPr lang="en-US" dirty="0" smtClean="0"/>
              <a:t>VB </a:t>
            </a:r>
            <a:r>
              <a:rPr lang="en-US" dirty="0" smtClean="0"/>
              <a:t>programming is also based on Events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 smtClean="0"/>
              <a:t>An event-driven application is designed to detect events as they occur, and then deal with them using an appropriate event-handling procedure. 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FEATURES OF VISUAL BASIC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4200" b="1" dirty="0" smtClean="0"/>
              <a:t>MODULARIZATION:</a:t>
            </a:r>
          </a:p>
          <a:p>
            <a:r>
              <a:rPr lang="en-US" sz="3400" dirty="0" smtClean="0"/>
              <a:t>It </a:t>
            </a:r>
            <a:r>
              <a:rPr lang="en-US" sz="3400" dirty="0" smtClean="0"/>
              <a:t>is considered good programming practice to modularize </a:t>
            </a:r>
            <a:r>
              <a:rPr lang="en-US" sz="3400" dirty="0" smtClean="0"/>
              <a:t>our </a:t>
            </a:r>
            <a:r>
              <a:rPr lang="en-US" sz="3400" dirty="0" smtClean="0"/>
              <a:t>programs. </a:t>
            </a:r>
            <a:endParaRPr lang="en-US" sz="3400" dirty="0" smtClean="0"/>
          </a:p>
          <a:p>
            <a:r>
              <a:rPr lang="en-US" sz="3400" dirty="0" smtClean="0"/>
              <a:t>Small </a:t>
            </a:r>
            <a:r>
              <a:rPr lang="en-US" sz="3400" dirty="0" smtClean="0"/>
              <a:t>modules where it is clearly indicated what comes into the module and what goes out makes a program easy to understand. </a:t>
            </a:r>
            <a:endParaRPr lang="en-US" sz="3400" dirty="0" smtClean="0"/>
          </a:p>
          <a:p>
            <a:r>
              <a:rPr lang="en-US" sz="3400" dirty="0" smtClean="0"/>
              <a:t>Debugging </a:t>
            </a:r>
            <a:r>
              <a:rPr lang="en-US" sz="3400" dirty="0" smtClean="0"/>
              <a:t>Visual Basic offers two different options for code debugging:- </a:t>
            </a:r>
            <a:endParaRPr lang="en-US" sz="3400" dirty="0" smtClean="0"/>
          </a:p>
          <a:p>
            <a:r>
              <a:rPr lang="en-US" sz="3400" dirty="0" smtClean="0"/>
              <a:t>Debugging </a:t>
            </a:r>
            <a:r>
              <a:rPr lang="en-US" sz="3400" dirty="0" smtClean="0"/>
              <a:t>Managed </a:t>
            </a:r>
            <a:r>
              <a:rPr lang="en-US" sz="3400" dirty="0" smtClean="0"/>
              <a:t>Code, </a:t>
            </a:r>
            <a:r>
              <a:rPr lang="en-US" sz="3400" dirty="0" smtClean="0"/>
              <a:t>Runtime </a:t>
            </a:r>
            <a:r>
              <a:rPr lang="en-US" sz="3400" dirty="0" smtClean="0"/>
              <a:t>Debugger.</a:t>
            </a:r>
          </a:p>
          <a:p>
            <a:r>
              <a:rPr lang="en-US" sz="3400" dirty="0" smtClean="0"/>
              <a:t> </a:t>
            </a:r>
            <a:r>
              <a:rPr lang="en-US" sz="3400" dirty="0" smtClean="0"/>
              <a:t>The Debugging Managed Code individually debugs C and C++ applications and Visual Basic Windows applications</a:t>
            </a:r>
            <a:r>
              <a:rPr lang="en-US" sz="3400" dirty="0" smtClean="0"/>
              <a:t>.</a:t>
            </a:r>
          </a:p>
          <a:p>
            <a:r>
              <a:rPr lang="en-US" sz="3400" dirty="0" smtClean="0"/>
              <a:t> </a:t>
            </a:r>
            <a:r>
              <a:rPr lang="en-US" sz="3400" dirty="0" smtClean="0"/>
              <a:t>The Runtime Debugger helps to find and fix bugs in programs at runtime.</a:t>
            </a:r>
            <a:endParaRPr lang="en-US" sz="3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FEATURES OF VISUAL BASIC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3900" b="1" dirty="0" smtClean="0"/>
              <a:t>DATA ACCESS:</a:t>
            </a:r>
          </a:p>
          <a:p>
            <a:r>
              <a:rPr lang="en-US" dirty="0" smtClean="0"/>
              <a:t>By </a:t>
            </a:r>
            <a:r>
              <a:rPr lang="en-US" dirty="0" smtClean="0"/>
              <a:t>using data access features, we can create databases, scalable </a:t>
            </a:r>
            <a:r>
              <a:rPr lang="en-US" dirty="0" smtClean="0"/>
              <a:t>server side </a:t>
            </a:r>
            <a:r>
              <a:rPr lang="en-US" dirty="0" smtClean="0"/>
              <a:t>components for most databases, including Microsoft SQL Server and other enterprise-level database. </a:t>
            </a:r>
            <a:endParaRPr lang="en-US" sz="4200" b="1" dirty="0" smtClean="0"/>
          </a:p>
          <a:p>
            <a:r>
              <a:rPr lang="en-US" sz="4200" b="1" dirty="0" smtClean="0"/>
              <a:t>MACROS IDE:</a:t>
            </a:r>
          </a:p>
          <a:p>
            <a:r>
              <a:rPr lang="en-US" dirty="0" smtClean="0"/>
              <a:t> </a:t>
            </a:r>
            <a:r>
              <a:rPr lang="en-US" dirty="0" smtClean="0"/>
              <a:t>The Macros integrated development environment is similar in design and function to the Visual Studio IDE.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smtClean="0"/>
              <a:t>Macros IDE includes a code editor, tool windows, the properties windows and editors.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542</Words>
  <Application>Microsoft Office PowerPoint</Application>
  <PresentationFormat>On-screen Show (4:3)</PresentationFormat>
  <Paragraphs>47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PROGRAMMING IN VISUAL BASIC</vt:lpstr>
      <vt:lpstr>FEATURES OF VISUAL BASIC</vt:lpstr>
      <vt:lpstr>FEATURES OF VISUAL BASIC </vt:lpstr>
      <vt:lpstr>FEATURES OF VISUAL BASIC </vt:lpstr>
      <vt:lpstr>FEATURES OF VISUAL BASIC </vt:lpstr>
      <vt:lpstr>FEATURES OF VISUAL BASIC </vt:lpstr>
      <vt:lpstr>FEATURES OF VISUAL BASIC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IN VISUAL BASIC</dc:title>
  <dc:creator>Dell</dc:creator>
  <cp:lastModifiedBy>Dell</cp:lastModifiedBy>
  <cp:revision>8</cp:revision>
  <dcterms:created xsi:type="dcterms:W3CDTF">2006-08-16T00:00:00Z</dcterms:created>
  <dcterms:modified xsi:type="dcterms:W3CDTF">2022-07-24T14:21:20Z</dcterms:modified>
</cp:coreProperties>
</file>